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76" r:id="rId3"/>
    <p:sldId id="266" r:id="rId4"/>
    <p:sldId id="260" r:id="rId5"/>
    <p:sldId id="257" r:id="rId6"/>
    <p:sldId id="261" r:id="rId7"/>
    <p:sldId id="259" r:id="rId8"/>
    <p:sldId id="258" r:id="rId9"/>
    <p:sldId id="262" r:id="rId10"/>
    <p:sldId id="274" r:id="rId11"/>
    <p:sldId id="267" r:id="rId12"/>
    <p:sldId id="273" r:id="rId13"/>
    <p:sldId id="272" r:id="rId14"/>
    <p:sldId id="271" r:id="rId15"/>
    <p:sldId id="268" r:id="rId16"/>
    <p:sldId id="269" r:id="rId17"/>
    <p:sldId id="270" r:id="rId18"/>
    <p:sldId id="26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146" autoAdjust="0"/>
    <p:restoredTop sz="94872" autoAdjust="0"/>
  </p:normalViewPr>
  <p:slideViewPr>
    <p:cSldViewPr>
      <p:cViewPr varScale="1">
        <p:scale>
          <a:sx n="104" d="100"/>
          <a:sy n="104" d="100"/>
        </p:scale>
        <p:origin x="-34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17.04.2009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4/17/2009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seleniumhq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  <a:p>
            <a:r>
              <a:rPr lang="ru-RU" dirty="0" smtClean="0"/>
              <a:t>ведущий </a:t>
            </a:r>
            <a:r>
              <a:rPr lang="en-US" dirty="0" smtClean="0"/>
              <a:t>.NET </a:t>
            </a:r>
            <a:r>
              <a:rPr lang="ru-RU" dirty="0" smtClean="0"/>
              <a:t>разработчик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543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574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23" b="18728"/>
          <a:stretch>
            <a:fillRect/>
          </a:stretch>
        </p:blipFill>
        <p:spPr bwMode="auto">
          <a:xfrm>
            <a:off x="-1" y="1485900"/>
            <a:ext cx="9154927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 – это большая проблема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465989">
            <a:off x="2865174" y="1600200"/>
            <a:ext cx="785590" cy="101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942652">
            <a:off x="5373290" y="1649915"/>
            <a:ext cx="794438" cy="102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88404">
            <a:off x="3494684" y="2334111"/>
            <a:ext cx="540408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081901">
            <a:off x="3659207" y="1601933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642"/>
          <a:stretch>
            <a:fillRect/>
          </a:stretch>
        </p:blipFill>
        <p:spPr bwMode="auto">
          <a:xfrm>
            <a:off x="4648201" y="1557528"/>
            <a:ext cx="1014190" cy="35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063"/>
          <a:stretch>
            <a:fillRect/>
          </a:stretch>
        </p:blipFill>
        <p:spPr bwMode="auto">
          <a:xfrm>
            <a:off x="2210704" y="1481328"/>
            <a:ext cx="980344" cy="6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3051882" y="2527545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22292">
            <a:off x="2190827" y="230691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4728282" y="2527544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700"/>
          <a:stretch>
            <a:fillRect/>
          </a:stretch>
        </p:blipFill>
        <p:spPr bwMode="auto">
          <a:xfrm rot="10800000">
            <a:off x="4347283" y="1566672"/>
            <a:ext cx="523125" cy="33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3331">
            <a:off x="5234523" y="2213124"/>
            <a:ext cx="467891" cy="60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426126">
            <a:off x="4583666" y="1558968"/>
            <a:ext cx="756476" cy="97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885"/>
          <a:stretch>
            <a:fillRect/>
          </a:stretch>
        </p:blipFill>
        <p:spPr bwMode="auto">
          <a:xfrm>
            <a:off x="3200400" y="1481328"/>
            <a:ext cx="980344" cy="31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5825"/>
          <a:stretch>
            <a:fillRect/>
          </a:stretch>
        </p:blipFill>
        <p:spPr bwMode="auto">
          <a:xfrm rot="10800000">
            <a:off x="5791200" y="1490472"/>
            <a:ext cx="1014190" cy="5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22292">
            <a:off x="5772228" y="2078318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Кривая затрат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342900" y="4076700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/>
          <p:nvPr/>
        </p:nvCxnSpPr>
        <p:spPr>
          <a:xfrm>
            <a:off x="1524000" y="5943600"/>
            <a:ext cx="6553200" cy="310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21336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Стоимость</a:t>
            </a:r>
          </a:p>
          <a:p>
            <a:r>
              <a:rPr lang="ru-RU" dirty="0" smtClean="0"/>
              <a:t>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609600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3" name="Полилиния 12"/>
          <p:cNvSpPr/>
          <p:nvPr/>
        </p:nvSpPr>
        <p:spPr>
          <a:xfrm>
            <a:off x="1775460" y="2514600"/>
            <a:ext cx="6256020" cy="3169920"/>
          </a:xfrm>
          <a:custGeom>
            <a:avLst/>
            <a:gdLst>
              <a:gd name="connsiteX0" fmla="*/ 0 w 6256020"/>
              <a:gd name="connsiteY0" fmla="*/ 2560320 h 2560320"/>
              <a:gd name="connsiteX1" fmla="*/ 1661160 w 6256020"/>
              <a:gd name="connsiteY1" fmla="*/ 2438400 h 2560320"/>
              <a:gd name="connsiteX2" fmla="*/ 3718560 w 6256020"/>
              <a:gd name="connsiteY2" fmla="*/ 1889760 h 2560320"/>
              <a:gd name="connsiteX3" fmla="*/ 5288280 w 6256020"/>
              <a:gd name="connsiteY3" fmla="*/ 998220 h 2560320"/>
              <a:gd name="connsiteX4" fmla="*/ 6256020 w 6256020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6020" h="2560320">
                <a:moveTo>
                  <a:pt x="0" y="2560320"/>
                </a:moveTo>
                <a:cubicBezTo>
                  <a:pt x="520700" y="2555240"/>
                  <a:pt x="1041400" y="2550160"/>
                  <a:pt x="1661160" y="2438400"/>
                </a:cubicBezTo>
                <a:cubicBezTo>
                  <a:pt x="2280920" y="2326640"/>
                  <a:pt x="3114040" y="2129790"/>
                  <a:pt x="3718560" y="1889760"/>
                </a:cubicBezTo>
                <a:cubicBezTo>
                  <a:pt x="4323080" y="1649730"/>
                  <a:pt x="4865370" y="1313180"/>
                  <a:pt x="5288280" y="998220"/>
                </a:cubicBezTo>
                <a:cubicBezTo>
                  <a:pt x="5711190" y="683260"/>
                  <a:pt x="6074410" y="195580"/>
                  <a:pt x="6256020" y="0"/>
                </a:cubicBezTo>
              </a:path>
            </a:pathLst>
          </a:cu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>
            <a:off x="1765426" y="4617267"/>
            <a:ext cx="6264998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2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1"/>
      <p:bldP spid="8" grpId="2"/>
      <p:bldP spid="9" grpId="1"/>
      <p:bldP spid="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2438400"/>
            <a:ext cx="5443682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4967" b="16732"/>
          <a:stretch>
            <a:fillRect/>
          </a:stretch>
        </p:blipFill>
        <p:spPr bwMode="auto">
          <a:xfrm>
            <a:off x="0" y="1488140"/>
            <a:ext cx="9144000" cy="536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438400"/>
            <a:ext cx="4419600" cy="3358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629" t="6319" r="12859" b="6477"/>
          <a:stretch>
            <a:fillRect/>
          </a:stretch>
        </p:blipFill>
        <p:spPr bwMode="auto">
          <a:xfrm>
            <a:off x="2133600" y="1600200"/>
            <a:ext cx="449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452</TotalTime>
  <Words>72</Words>
  <PresentationFormat>Экран (4:3)</PresentationFormat>
  <Paragraphs>38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Модульная</vt:lpstr>
      <vt:lpstr>Экстремальное программирование Опыт внедрения</vt:lpstr>
      <vt:lpstr>Риски – это большая проблема</vt:lpstr>
      <vt:lpstr>Кривая затрат</vt:lpstr>
      <vt:lpstr>Тестирование</vt:lpstr>
      <vt:lpstr>Парное программирование</vt:lpstr>
      <vt:lpstr>Рефакторинг</vt:lpstr>
      <vt:lpstr>Игра в планирование</vt:lpstr>
      <vt:lpstr>Экспресс-совещания</vt:lpstr>
      <vt:lpstr>Постоянная интеграция</vt:lpstr>
      <vt:lpstr>Частые выпуски версий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Практики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133</cp:revision>
  <dcterms:modified xsi:type="dcterms:W3CDTF">2009-04-17T13:04:37Z</dcterms:modified>
</cp:coreProperties>
</file>